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0" r:id="rId5"/>
    <p:sldId id="261" r:id="rId6"/>
    <p:sldId id="273" r:id="rId7"/>
    <p:sldId id="263" r:id="rId8"/>
    <p:sldId id="269" r:id="rId9"/>
    <p:sldId id="27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3677" autoAdjust="0"/>
  </p:normalViewPr>
  <p:slideViewPr>
    <p:cSldViewPr snapToGrid="0">
      <p:cViewPr varScale="1">
        <p:scale>
          <a:sx n="75" d="100"/>
          <a:sy n="75" d="100"/>
        </p:scale>
        <p:origin x="370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1236C-F883-4CB8-8C0C-2ACE7CA310E9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36464-6EE7-412D-B760-74017F864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158-343A-46CD-9595-F09B0D7775F0}" type="datetime1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0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1B55-B356-4663-9384-1006538F72BC}" type="datetime1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5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B9743-3C0B-4187-BFF9-75A53D0F8972}" type="datetime1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4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CC9C-3414-4A10-A47D-B299CBCC2CA5}" type="datetime1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239E-3CB7-4F6D-87DC-536ABE120AA7}" type="datetime1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8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DE9E-5CB5-44BB-8017-F48151EC1487}" type="datetime1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4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2AC5-16AE-42A9-9763-8D6A7508A8CB}" type="datetime1">
              <a:rPr lang="en-US" smtClean="0"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9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372-17C8-4C6F-90B5-03586A6A2876}" type="datetime1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7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AB65-5D9E-4C79-AC8E-73FD2862F54C}" type="datetime1">
              <a:rPr lang="en-US" smtClean="0"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FCE-AB77-420C-9F79-DD9126480582}" type="datetime1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3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0133-B8D6-414B-835C-D1130FB31F44}" type="datetime1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3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AA59-10C1-4F74-967E-C3298F6F0DC9}" type="datetime1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836D1-932D-459D-A409-301AFB812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1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316"/>
            <a:ext cx="12192000" cy="2141621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New Edmonds Waterfront Center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Edmonds Senior Center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58650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Feasibility Study Recommendations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Adoption of Rideshare Program and Other Commuter Options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2016</a:t>
            </a:r>
          </a:p>
        </p:txBody>
      </p:sp>
    </p:spTree>
    <p:extLst>
      <p:ext uri="{BB962C8B-B14F-4D97-AF65-F5344CB8AC3E}">
        <p14:creationId xmlns:p14="http://schemas.microsoft.com/office/powerpoint/2010/main" val="2158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85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Edmonds Senior Center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Recommendations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8225"/>
            <a:ext cx="10317079" cy="2333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000" dirty="0"/>
              <a:t>We Recommend</a:t>
            </a:r>
          </a:p>
          <a:p>
            <a:pPr marL="0" indent="0" algn="ctr">
              <a:buNone/>
            </a:pPr>
            <a:r>
              <a:rPr lang="en-US" sz="4000" dirty="0"/>
              <a:t>Multiple Solutions!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66095" y="6176963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3C2259-E867-41F9-8B99-0F66174C9B71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87" y="3442616"/>
            <a:ext cx="4273061" cy="2492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42616"/>
            <a:ext cx="3648075" cy="248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17" y="3442616"/>
            <a:ext cx="3704662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8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85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Edmonds Senior Center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379" y="1808580"/>
            <a:ext cx="885524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000" dirty="0"/>
              <a:t>Thank you for the Opportunity to Help Our Community!</a:t>
            </a:r>
          </a:p>
          <a:p>
            <a:pPr marL="0" indent="0" algn="ctr">
              <a:buNone/>
            </a:pPr>
            <a:r>
              <a:rPr lang="en-US" sz="3200" dirty="0"/>
              <a:t>Edmonds Community College</a:t>
            </a:r>
          </a:p>
          <a:p>
            <a:pPr marL="0" indent="0" algn="ctr">
              <a:buNone/>
            </a:pPr>
            <a:r>
              <a:rPr lang="en-US" sz="3200" dirty="0"/>
              <a:t>Project Management 1</a:t>
            </a:r>
          </a:p>
          <a:p>
            <a:pPr marL="0" indent="0" algn="ctr">
              <a:buNone/>
            </a:pPr>
            <a:r>
              <a:rPr lang="en-US" sz="3200" dirty="0"/>
              <a:t>Fall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66095" y="6176963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3C2259-E867-41F9-8B99-0F66174C9B7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1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316"/>
            <a:ext cx="12192000" cy="2141621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New Edmonds Waterfront Center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Edmonds Senior Center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80010"/>
            <a:ext cx="12192000" cy="777990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“Come for the view, stay for the friendships!”</a:t>
            </a:r>
          </a:p>
        </p:txBody>
      </p:sp>
    </p:spTree>
    <p:extLst>
      <p:ext uri="{BB962C8B-B14F-4D97-AF65-F5344CB8AC3E}">
        <p14:creationId xmlns:p14="http://schemas.microsoft.com/office/powerpoint/2010/main" val="177032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85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Edmonds Senior Center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Feasibility Study Recommendations Request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dirty="0"/>
              <a:t>Parking Lot Considerations</a:t>
            </a:r>
          </a:p>
          <a:p>
            <a:pPr lvl="2"/>
            <a:r>
              <a:rPr lang="en-US" sz="3200" dirty="0"/>
              <a:t>Parking Lot is Owned by City of Edmonds</a:t>
            </a:r>
          </a:p>
          <a:p>
            <a:pPr lvl="2"/>
            <a:r>
              <a:rPr lang="en-US" sz="3200" dirty="0"/>
              <a:t>Congestion occurs 9:00 a.m. to 5:00 p.m.</a:t>
            </a:r>
          </a:p>
          <a:p>
            <a:pPr lvl="2"/>
            <a:r>
              <a:rPr lang="en-US" sz="3200" dirty="0"/>
              <a:t>Parking for Edmonds Public Beach Access</a:t>
            </a:r>
          </a:p>
          <a:p>
            <a:pPr lvl="2"/>
            <a:r>
              <a:rPr lang="en-US" sz="3200" dirty="0"/>
              <a:t>Thrift Shop Employees and Customers</a:t>
            </a:r>
          </a:p>
          <a:p>
            <a:pPr lvl="2"/>
            <a:r>
              <a:rPr lang="en-US" sz="3200" dirty="0"/>
              <a:t>Walk-On Ferry Riders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66095" y="6176963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3C2259-E867-41F9-8B99-0F66174C9B7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3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85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Edmonds Senior Center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Feasibility Study Recommendations Request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dirty="0"/>
              <a:t>Meeting with Mr. Fleming</a:t>
            </a:r>
          </a:p>
          <a:p>
            <a:pPr lvl="2"/>
            <a:r>
              <a:rPr lang="en-US" sz="3200" dirty="0"/>
              <a:t>Rideshare Program for Members</a:t>
            </a:r>
          </a:p>
          <a:p>
            <a:pPr lvl="2"/>
            <a:r>
              <a:rPr lang="en-US" sz="3200" dirty="0"/>
              <a:t>Shuttle Service</a:t>
            </a:r>
          </a:p>
          <a:p>
            <a:pPr lvl="2"/>
            <a:r>
              <a:rPr lang="en-US" sz="3200" dirty="0"/>
              <a:t>Valet Parking Service </a:t>
            </a:r>
          </a:p>
          <a:p>
            <a:pPr lvl="2"/>
            <a:r>
              <a:rPr lang="en-US" sz="3200" dirty="0"/>
              <a:t>Water Taxi Service</a:t>
            </a:r>
          </a:p>
          <a:p>
            <a:pPr lvl="2"/>
            <a:r>
              <a:rPr lang="en-US" sz="3200" dirty="0"/>
              <a:t>Sound Transit Light Rail Stop</a:t>
            </a:r>
          </a:p>
          <a:p>
            <a:pPr lvl="2"/>
            <a:r>
              <a:rPr lang="en-US" sz="3200" dirty="0"/>
              <a:t>Autonomous Vehicles</a:t>
            </a:r>
          </a:p>
          <a:p>
            <a:pPr lvl="2"/>
            <a:r>
              <a:rPr lang="en-US" sz="3200" dirty="0"/>
              <a:t>Hovercraft!!!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66095" y="6176963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3C2259-E867-41F9-8B99-0F66174C9B7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7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85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Edmonds Senior Center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Field Trip for Lunch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dirty="0"/>
              <a:t>Member Questionnaire and Survey</a:t>
            </a:r>
          </a:p>
          <a:p>
            <a:pPr lvl="2"/>
            <a:r>
              <a:rPr lang="en-US" sz="3200" dirty="0"/>
              <a:t>25 Member Focus Group</a:t>
            </a:r>
          </a:p>
          <a:p>
            <a:pPr lvl="2"/>
            <a:r>
              <a:rPr lang="en-US" sz="3200" dirty="0"/>
              <a:t>Lunch with Members</a:t>
            </a:r>
          </a:p>
          <a:p>
            <a:pPr lvl="2"/>
            <a:r>
              <a:rPr lang="en-US" sz="3200" dirty="0"/>
              <a:t>Discussed Opinions and Ideas</a:t>
            </a:r>
          </a:p>
          <a:p>
            <a:pPr lvl="2"/>
            <a:r>
              <a:rPr lang="en-US" sz="3200" dirty="0"/>
              <a:t>25 Members Surveyed</a:t>
            </a:r>
          </a:p>
          <a:p>
            <a:pPr lvl="2"/>
            <a:r>
              <a:rPr lang="en-US" sz="3200" dirty="0"/>
              <a:t>11 Members Answered Questionnaire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66095" y="6176963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3C2259-E867-41F9-8B99-0F66174C9B7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4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85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Edmonds Senior Center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Survey and Questionnaire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3200" dirty="0"/>
              <a:t>Most Members Drive Themselves</a:t>
            </a:r>
          </a:p>
          <a:p>
            <a:pPr lvl="2"/>
            <a:r>
              <a:rPr lang="en-US" sz="3200" dirty="0"/>
              <a:t>Members Don’t Know Each Other</a:t>
            </a:r>
          </a:p>
          <a:p>
            <a:pPr lvl="2"/>
            <a:r>
              <a:rPr lang="en-US" sz="3200" dirty="0"/>
              <a:t>Live 2 - 25 Miles from Center</a:t>
            </a:r>
          </a:p>
          <a:p>
            <a:pPr lvl="2"/>
            <a:r>
              <a:rPr lang="en-US" sz="3200" dirty="0"/>
              <a:t>Most Attend Once a Week</a:t>
            </a:r>
          </a:p>
          <a:p>
            <a:pPr lvl="2"/>
            <a:r>
              <a:rPr lang="en-US" sz="3200" dirty="0"/>
              <a:t>Stay 1 - 3 Hours</a:t>
            </a:r>
          </a:p>
          <a:p>
            <a:pPr lvl="2"/>
            <a:r>
              <a:rPr lang="en-US" sz="3200" dirty="0"/>
              <a:t>Rideshare vs. Independence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66095" y="6176963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3C2259-E867-41F9-8B99-0F66174C9B7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85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Edmonds Senior Center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709889"/>
              </p:ext>
            </p:extLst>
          </p:nvPr>
        </p:nvGraphicFramePr>
        <p:xfrm>
          <a:off x="1028699" y="1094581"/>
          <a:ext cx="9134476" cy="5153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7238">
                  <a:extLst>
                    <a:ext uri="{9D8B030D-6E8A-4147-A177-3AD203B41FA5}">
                      <a16:colId xmlns:a16="http://schemas.microsoft.com/office/drawing/2014/main" val="1189588452"/>
                    </a:ext>
                  </a:extLst>
                </a:gridCol>
                <a:gridCol w="4567238">
                  <a:extLst>
                    <a:ext uri="{9D8B030D-6E8A-4147-A177-3AD203B41FA5}">
                      <a16:colId xmlns:a16="http://schemas.microsoft.com/office/drawing/2014/main" val="1450055695"/>
                    </a:ext>
                  </a:extLst>
                </a:gridCol>
              </a:tblGrid>
              <a:tr h="4363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Answers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024733"/>
                  </a:ext>
                </a:extLst>
              </a:tr>
              <a:tr h="7653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drive or get a ride?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people drive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said: </a:t>
                      </a:r>
                      <a:r>
                        <a:rPr lang="en-US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“Yes”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9332640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 anyone that lives near you?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people said no.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people said yes.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said: </a:t>
                      </a:r>
                      <a:r>
                        <a:rPr lang="en-US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“Not at the same time”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7464313"/>
                  </a:ext>
                </a:extLst>
              </a:tr>
              <a:tr h="772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far away do you</a:t>
                      </a:r>
                      <a:r>
                        <a:rPr lang="en-US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live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 members live 2 – 15</a:t>
                      </a:r>
                      <a:r>
                        <a:rPr lang="en-US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miles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member lives 25 miles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538287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many times a week do you attend?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responded, 1 time per week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responded, 3 per times week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responded, 5 times per week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2260337"/>
                  </a:ext>
                </a:extLst>
              </a:tr>
              <a:tr h="8660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long do you usually stay?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 said 1 to 3 hours per visit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said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 day, 5 times per week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23805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66095" y="6176963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3C2259-E867-41F9-8B99-0F66174C9B7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2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85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Edmonds Senior Center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Feasibility Study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3200" dirty="0"/>
              <a:t>Adopt a Ride Share Program for Members</a:t>
            </a:r>
          </a:p>
          <a:p>
            <a:pPr lvl="2"/>
            <a:r>
              <a:rPr lang="en-US" sz="3200" dirty="0"/>
              <a:t>Shuttle Service</a:t>
            </a:r>
          </a:p>
          <a:p>
            <a:pPr lvl="2"/>
            <a:r>
              <a:rPr lang="en-US" sz="3200" dirty="0"/>
              <a:t>Adjust Scheduling; Weekday Classes, Events, Meals</a:t>
            </a:r>
          </a:p>
          <a:p>
            <a:pPr lvl="2"/>
            <a:r>
              <a:rPr lang="en-US" sz="3200" dirty="0"/>
              <a:t>VIP Valet Parking for Special Events</a:t>
            </a:r>
          </a:p>
          <a:p>
            <a:pPr lvl="2"/>
            <a:r>
              <a:rPr lang="en-US" sz="3200" dirty="0"/>
              <a:t>Disabled / Handicapped Access</a:t>
            </a:r>
          </a:p>
          <a:p>
            <a:pPr lvl="2"/>
            <a:r>
              <a:rPr lang="en-US" sz="3200" dirty="0"/>
              <a:t>Eliminate Bus Stop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66095" y="6176963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3C2259-E867-41F9-8B99-0F66174C9B7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85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Edmonds Senior Center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Feasibility Study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dirty="0"/>
              <a:t>Rideshare Program</a:t>
            </a:r>
          </a:p>
          <a:p>
            <a:pPr lvl="2"/>
            <a:r>
              <a:rPr lang="en-US" sz="3200" dirty="0"/>
              <a:t>Give Drivers and Riders Incentives</a:t>
            </a:r>
          </a:p>
          <a:p>
            <a:pPr lvl="3"/>
            <a:r>
              <a:rPr lang="en-US" sz="3200" dirty="0"/>
              <a:t>Early Entry into Special Events</a:t>
            </a:r>
          </a:p>
          <a:p>
            <a:pPr lvl="3"/>
            <a:r>
              <a:rPr lang="en-US" sz="3200" dirty="0"/>
              <a:t>Reduced Prices; Events and Meal Tickets</a:t>
            </a:r>
          </a:p>
          <a:p>
            <a:pPr lvl="3"/>
            <a:r>
              <a:rPr lang="en-US" sz="3200" dirty="0"/>
              <a:t>VIP Parking Accommodations</a:t>
            </a:r>
          </a:p>
          <a:p>
            <a:pPr lvl="3"/>
            <a:r>
              <a:rPr lang="en-US" sz="3200" dirty="0"/>
              <a:t>Reserved Parking Close to Front Door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66095" y="6176963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3C2259-E867-41F9-8B99-0F66174C9B7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85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Edmonds Senior Center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Feasibility Study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/>
              <a:t>Shuttle Service and Valet Parking</a:t>
            </a:r>
          </a:p>
          <a:p>
            <a:pPr lvl="2"/>
            <a:r>
              <a:rPr lang="en-US" sz="2800" dirty="0"/>
              <a:t>Recruit Volunteer or Hire Driver(s)</a:t>
            </a:r>
          </a:p>
          <a:p>
            <a:pPr marL="457200" lvl="1" indent="0">
              <a:buNone/>
            </a:pPr>
            <a:r>
              <a:rPr lang="en-US" sz="3200" dirty="0"/>
              <a:t>Events, Meals and Class Scheduling</a:t>
            </a:r>
          </a:p>
          <a:p>
            <a:pPr lvl="2"/>
            <a:r>
              <a:rPr lang="en-US" sz="2800" dirty="0"/>
              <a:t>15 – 30 Minutes Between Events</a:t>
            </a:r>
          </a:p>
          <a:p>
            <a:pPr marL="457200" lvl="1" indent="0">
              <a:buNone/>
            </a:pPr>
            <a:r>
              <a:rPr lang="en-US" sz="3200" dirty="0"/>
              <a:t>Disabled / Handicapped Parking</a:t>
            </a:r>
          </a:p>
          <a:p>
            <a:pPr lvl="2"/>
            <a:r>
              <a:rPr lang="en-US" sz="2800" dirty="0"/>
              <a:t>Allocate More Parking Spots</a:t>
            </a:r>
          </a:p>
          <a:p>
            <a:pPr marL="457200" lvl="1" indent="0">
              <a:buNone/>
            </a:pPr>
            <a:r>
              <a:rPr lang="en-US" sz="3200" dirty="0"/>
              <a:t>Eliminate Bus Stop</a:t>
            </a:r>
          </a:p>
          <a:p>
            <a:pPr lvl="2"/>
            <a:r>
              <a:rPr lang="en-US" sz="2800" dirty="0"/>
              <a:t>Creates 3-Hour Street Parking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36D1-932D-459D-A409-301AFB812F4E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66095" y="6176963"/>
            <a:ext cx="54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3C2259-E867-41F9-8B99-0F66174C9B7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2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8054</TotalTime>
  <Words>451</Words>
  <Application>Microsoft Office PowerPoint</Application>
  <PresentationFormat>Widescreen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The New Edmonds Waterfront Center Edmonds Senior Center </vt:lpstr>
      <vt:lpstr>The Edmonds Senior Center Feasibility Study Recommendations Request</vt:lpstr>
      <vt:lpstr>The Edmonds Senior Center Feasibility Study Recommendations Request</vt:lpstr>
      <vt:lpstr>The Edmonds Senior Center Field Trip for Lunch</vt:lpstr>
      <vt:lpstr>The Edmonds Senior Center Survey and Questionnaire Results</vt:lpstr>
      <vt:lpstr>The Edmonds Senior Center </vt:lpstr>
      <vt:lpstr>The Edmonds Senior Center Feasibility Study Recommendations</vt:lpstr>
      <vt:lpstr>The Edmonds Senior Center Feasibility Study Recommendations</vt:lpstr>
      <vt:lpstr>The Edmonds Senior Center Feasibility Study Recommendations</vt:lpstr>
      <vt:lpstr>The Edmonds Senior Center Recommendations Summary</vt:lpstr>
      <vt:lpstr>The Edmonds Senior Center Recommendations Summary</vt:lpstr>
      <vt:lpstr>The New Edmonds Waterfront Center Edmonds Senior Center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 Storm</dc:creator>
  <cp:lastModifiedBy>Ray Storm</cp:lastModifiedBy>
  <cp:revision>82</cp:revision>
  <dcterms:created xsi:type="dcterms:W3CDTF">2016-11-15T05:31:16Z</dcterms:created>
  <dcterms:modified xsi:type="dcterms:W3CDTF">2016-11-24T05:34:16Z</dcterms:modified>
</cp:coreProperties>
</file>